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006692-4F73-4B44-B073-322861E75DDD}" type="datetimeFigureOut">
              <a:rPr lang="ru-RU" smtClean="0"/>
              <a:t>27.05.2020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C3ACD60-B737-45F6-BF1B-A4CE386E2D6A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198884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ru-RU" dirty="0"/>
              <a:t>Воспитательный потенциал технологий формирования ценностного отношения к труду, семье, природе, этикету</a:t>
            </a:r>
          </a:p>
        </p:txBody>
      </p:sp>
    </p:spTree>
    <p:extLst>
      <p:ext uri="{BB962C8B-B14F-4D97-AF65-F5344CB8AC3E}">
        <p14:creationId xmlns:p14="http://schemas.microsoft.com/office/powerpoint/2010/main" val="409065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настоящее время педагогическими коллективами ДОУ интенсивно внедряется в работу инновационные технологии. Поэтому основная задача педагогов дошкольного учреждения – выбрать методы и формы организации работы с детьми, инновационные педагогические технологии, которые оптимально соответствуют поставленной цели формирования ценностного отношения к труду, семье, природе, этикету. </a:t>
            </a:r>
          </a:p>
        </p:txBody>
      </p:sp>
    </p:spTree>
    <p:extLst>
      <p:ext uri="{BB962C8B-B14F-4D97-AF65-F5344CB8AC3E}">
        <p14:creationId xmlns:p14="http://schemas.microsoft.com/office/powerpoint/2010/main" val="2258983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проектной </a:t>
            </a:r>
            <a:r>
              <a:rPr lang="ru-RU" dirty="0"/>
              <a:t>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Создание инновационного комплекса по формированию ценностного отношения к труду, семье, природе, этикету на основе </a:t>
            </a:r>
            <a:r>
              <a:rPr lang="ru-RU" dirty="0" err="1"/>
              <a:t>деятельностного</a:t>
            </a:r>
            <a:r>
              <a:rPr lang="ru-RU" dirty="0"/>
              <a:t> подхода для обеспечения повышения качества образования в дошкольной образовательной организации в рамках реализации ФГОС ДО.</a:t>
            </a:r>
          </a:p>
        </p:txBody>
      </p:sp>
    </p:spTree>
    <p:extLst>
      <p:ext uri="{BB962C8B-B14F-4D97-AF65-F5344CB8AC3E}">
        <p14:creationId xmlns:p14="http://schemas.microsoft.com/office/powerpoint/2010/main" val="2188365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- </a:t>
            </a:r>
            <a:r>
              <a:rPr lang="ru-RU" dirty="0"/>
              <a:t>совершенствование параметров эмоционального компонента воспитанности, обуславливающего повышение уровня воспитанности старших дошкольников: обогащение системы чувств, связанных с соответствующим объектом или событием, развитие способности к эмоциональному переживанию нравственных аспектов окружающей действительности и  человеческих отношений, формирование положительного отношения детей к ценностям, нормам поведения; </a:t>
            </a:r>
          </a:p>
          <a:p>
            <a:r>
              <a:rPr lang="ru-RU" dirty="0" smtClean="0"/>
              <a:t>- </a:t>
            </a:r>
            <a:r>
              <a:rPr lang="ru-RU" dirty="0"/>
              <a:t>совершенствование параметров когнитивного компонента воспитанности: углубление элементарных знаний и представлений в области правильного поведения; </a:t>
            </a:r>
          </a:p>
          <a:p>
            <a:r>
              <a:rPr lang="ru-RU" dirty="0" smtClean="0"/>
              <a:t>- </a:t>
            </a:r>
            <a:r>
              <a:rPr lang="ru-RU" dirty="0"/>
              <a:t>совершенствование параметров эмоционального компонента воспитанности, обуславливающего повышение уровня воспитанности старших дошкольников. Обогащение системы чувств, связанных с соответствующим объектом или событием, развитие способности к эмоциональному переживанию нравственных аспектов окружающей действительности и человеческих отношений, формирование положительного отношения детей к ценностям, нормам поведения; </a:t>
            </a:r>
          </a:p>
          <a:p>
            <a:r>
              <a:rPr lang="ru-RU" dirty="0" smtClean="0"/>
              <a:t>- </a:t>
            </a:r>
            <a:r>
              <a:rPr lang="ru-RU" dirty="0"/>
              <a:t>совершенствование параметров поведенческого компонента воспитанности: освоение различных правил, норм, обычаев, выработанных в процессе общественного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598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работы над проектом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043162"/>
              </p:ext>
            </p:extLst>
          </p:nvPr>
        </p:nvGraphicFramePr>
        <p:xfrm>
          <a:off x="1331640" y="1394460"/>
          <a:ext cx="7416825" cy="482193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13811"/>
                <a:gridCol w="1866799"/>
                <a:gridCol w="5136215"/>
              </a:tblGrid>
              <a:tr h="240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Этапы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Содержание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Выбор темы проекта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>
                          <a:effectLst/>
                        </a:rPr>
                        <a:t>Удовлетворение интересов и потребностей ребёнка, запросов родителей. Инициатор - воспитатель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Планирование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«Модель трёх вопросов»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(Что знаем? Что хотим узнать? Как узнать?)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Составление «Паутинки»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(виды деятельности, направленные на реализацию проекта)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Составление системной «Паутинки» (базовые знания)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Планирование проектов (конечный продукт)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Календарное планирование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Реализация проекта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Задача воспитателя: организация деятельности детей в центрах активности, оснащение их оборудованием и материалами в соответствии с темой проекта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Презентация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Презентация конечного продукта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Завершение проекта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Анализ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</a:rPr>
                        <a:t>Подведение итогов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089" marR="670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614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 ДОУ осуществляется воспитание старших дошкольников по следующим направлениям: </a:t>
            </a:r>
          </a:p>
          <a:p>
            <a:r>
              <a:rPr lang="ru-RU" dirty="0" smtClean="0"/>
              <a:t>- </a:t>
            </a:r>
            <a:r>
              <a:rPr lang="ru-RU" dirty="0"/>
              <a:t>умственное воспитание; </a:t>
            </a:r>
          </a:p>
          <a:p>
            <a:r>
              <a:rPr lang="ru-RU" dirty="0" smtClean="0"/>
              <a:t>- </a:t>
            </a:r>
            <a:r>
              <a:rPr lang="ru-RU" dirty="0"/>
              <a:t>физическое воспитание; </a:t>
            </a:r>
          </a:p>
          <a:p>
            <a:r>
              <a:rPr lang="ru-RU" dirty="0" smtClean="0"/>
              <a:t>- </a:t>
            </a:r>
            <a:r>
              <a:rPr lang="ru-RU" dirty="0"/>
              <a:t>трудовое воспитание; </a:t>
            </a:r>
          </a:p>
          <a:p>
            <a:r>
              <a:rPr lang="ru-RU" dirty="0" smtClean="0"/>
              <a:t>- </a:t>
            </a:r>
            <a:r>
              <a:rPr lang="ru-RU" dirty="0"/>
              <a:t>нравственное воспитание; </a:t>
            </a:r>
          </a:p>
          <a:p>
            <a:r>
              <a:rPr lang="ru-RU" dirty="0" smtClean="0"/>
              <a:t>- </a:t>
            </a:r>
            <a:r>
              <a:rPr lang="ru-RU" dirty="0"/>
              <a:t>художественно–эстетическое воспитание; </a:t>
            </a:r>
          </a:p>
          <a:p>
            <a:r>
              <a:rPr lang="ru-RU" dirty="0" smtClean="0"/>
              <a:t>- </a:t>
            </a:r>
            <a:r>
              <a:rPr lang="ru-RU" dirty="0"/>
              <a:t>экологическое воспитание.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740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Сфера возможного использования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Данные технологии целесообразно применять на всех этапах воспитательного процесса в ДОУ.</a:t>
            </a:r>
          </a:p>
        </p:txBody>
      </p:sp>
    </p:spTree>
    <p:extLst>
      <p:ext uri="{BB962C8B-B14F-4D97-AF65-F5344CB8AC3E}">
        <p14:creationId xmlns:p14="http://schemas.microsoft.com/office/powerpoint/2010/main" val="984986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Ожидаемый результат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/>
              <a:t>В результате применения исследовательских технологий в процессе воспитания детей старшего дошкольного возраста дети приобретают определённые качества личности, такие как: способность гибко адаптироваться в меняющихся жизненных ситуациях, самостоятельно приобретая необходимые знания, умело применяют их на практике для решения проблем, приобретают навыки самостоятельно, критически мыслить, видеть возникающие в реальном мире трудности и искать пути рационального их преодоления, грамотно работать с информацией, развивается коммуникабельность, контактность в различных социальных группах, навыки работать сообща, предотвращая конфликтные ситуации и умеют выходить из них, способности самостоятельно трудиться над развитием собственной нравственности, интеллекта, </a:t>
            </a:r>
            <a:r>
              <a:rPr lang="ru-RU"/>
              <a:t>культурного </a:t>
            </a:r>
            <a:r>
              <a:rPr lang="ru-RU" smtClean="0"/>
              <a:t>уровня.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7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</TotalTime>
  <Words>499</Words>
  <Application>Microsoft Office PowerPoint</Application>
  <PresentationFormat>Экран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Воспитательный потенциал технологий формирования ценностного отношения к труду, семье, природе, этикету</vt:lpstr>
      <vt:lpstr>Актуальность</vt:lpstr>
      <vt:lpstr>Цели проектной работы</vt:lpstr>
      <vt:lpstr>Задачи: </vt:lpstr>
      <vt:lpstr>Этапы работы над проектом</vt:lpstr>
      <vt:lpstr>Выводы</vt:lpstr>
      <vt:lpstr>Сфера возможного использования проекта</vt:lpstr>
      <vt:lpstr>Ожидаемый результат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Воспитательный потенциал технологий формирования ценностного отношения к труду, семье, природе, этикету</dc:title>
  <dc:creator>Татьяна</dc:creator>
  <cp:lastModifiedBy>Татьяна</cp:lastModifiedBy>
  <cp:revision>1</cp:revision>
  <dcterms:created xsi:type="dcterms:W3CDTF">2020-05-27T11:05:02Z</dcterms:created>
  <dcterms:modified xsi:type="dcterms:W3CDTF">2020-05-27T11:10:17Z</dcterms:modified>
</cp:coreProperties>
</file>