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53" autoAdjust="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17C81E-72CE-457F-903B-6ECB36382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A62-6B43-41F2-BC5D-3CACD4319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01CD-BC58-49B2-8F04-4AA4F605F0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E1339-E1C2-47A3-8F10-3031672C74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CD132-79CA-49D5-90C7-A93856783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7A55E-659B-4BAC-B010-0B71C7BBF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0F1F9-9684-4EFA-AFA5-BB48AF401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0D55-0497-4A05-BD7A-6BFD5ECE1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9417-D281-440D-BFB1-C4B102D14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364C0-F39F-447C-AE70-9B8D8F116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BB84-C184-46C4-8807-D3D18C693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61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70D9880C-E134-48A1-BB9F-217D8B4E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400" dirty="0" smtClean="0"/>
              <a:t>Рабочая документация старшего воспитателя ДОУ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800" dirty="0" smtClean="0"/>
              <a:t>Перечень документов старшего воспитателя ДОУ: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функциональные обязанности старшего воспитателя;</a:t>
            </a:r>
          </a:p>
          <a:p>
            <a:pPr eaLnBrk="1" hangingPunct="1">
              <a:defRPr/>
            </a:pPr>
            <a:r>
              <a:rPr lang="ru-RU" dirty="0" smtClean="0"/>
              <a:t> циклограмма на год;</a:t>
            </a:r>
          </a:p>
          <a:p>
            <a:pPr eaLnBrk="1" hangingPunct="1">
              <a:defRPr/>
            </a:pPr>
            <a:r>
              <a:rPr lang="ru-RU" dirty="0" smtClean="0"/>
              <a:t> анализ работы за год;</a:t>
            </a:r>
          </a:p>
          <a:p>
            <a:pPr eaLnBrk="1" hangingPunct="1">
              <a:defRPr/>
            </a:pPr>
            <a:r>
              <a:rPr lang="ru-RU" dirty="0" smtClean="0"/>
              <a:t> план работы старшего воспитателя на год;</a:t>
            </a:r>
          </a:p>
          <a:p>
            <a:pPr eaLnBrk="1" hangingPunct="1">
              <a:defRPr/>
            </a:pPr>
            <a:r>
              <a:rPr lang="ru-RU" dirty="0" smtClean="0"/>
              <a:t> базисный учебный план ДОУ;</a:t>
            </a:r>
          </a:p>
          <a:p>
            <a:pPr eaLnBrk="1" hangingPunct="1">
              <a:defRPr/>
            </a:pPr>
            <a:r>
              <a:rPr lang="ru-RU" dirty="0" smtClean="0"/>
              <a:t> сведения о педагогических кадров;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362950" cy="572611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распределение нагрузки педагогов;</a:t>
            </a:r>
          </a:p>
          <a:p>
            <a:pPr eaLnBrk="1" hangingPunct="1">
              <a:defRPr/>
            </a:pPr>
            <a:r>
              <a:rPr lang="ru-RU" dirty="0" smtClean="0"/>
              <a:t> расписание занятий;</a:t>
            </a:r>
          </a:p>
          <a:p>
            <a:pPr eaLnBrk="1" hangingPunct="1">
              <a:defRPr/>
            </a:pPr>
            <a:r>
              <a:rPr lang="ru-RU" dirty="0" smtClean="0"/>
              <a:t> график занятости помещений;</a:t>
            </a:r>
          </a:p>
          <a:p>
            <a:pPr eaLnBrk="1" hangingPunct="1">
              <a:defRPr/>
            </a:pPr>
            <a:r>
              <a:rPr lang="ru-RU" dirty="0" smtClean="0"/>
              <a:t> график проведения индивидуальных занятий;</a:t>
            </a:r>
          </a:p>
          <a:p>
            <a:pPr eaLnBrk="1" hangingPunct="1">
              <a:defRPr/>
            </a:pPr>
            <a:r>
              <a:rPr lang="ru-RU" dirty="0" smtClean="0"/>
              <a:t> график проведения дополнительных занятий;</a:t>
            </a:r>
          </a:p>
          <a:p>
            <a:pPr eaLnBrk="1" hangingPunct="1">
              <a:defRPr/>
            </a:pPr>
            <a:r>
              <a:rPr lang="ru-RU" dirty="0" smtClean="0"/>
              <a:t> требования к программам;</a:t>
            </a:r>
          </a:p>
          <a:p>
            <a:pPr eaLnBrk="1" hangingPunct="1">
              <a:defRPr/>
            </a:pPr>
            <a:r>
              <a:rPr lang="ru-RU" dirty="0" smtClean="0"/>
              <a:t> методическое обеспечение программ;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435975" cy="5870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контроль за учебно-воспитательной работой;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приказы заведующей ДОУ;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сведения о педагогическом мастерстве педагогов;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работы с молодыми специалистами, наставничество;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сведения о самообразовании (творческая программа педагогов первой и высшей категории);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график проведения совещаний методического объединения педагогов;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362950" cy="5797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график семинаров, консультаций, открытых занятий;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проведения методической недели;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работы творческой группы;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план по инновационной деятельности;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тетрадь посещения занятий (рекомендации и их реализация);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график повышения квалификации;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dirty="0" smtClean="0"/>
              <a:t> работа с молодыми специалистами (план, посещение занятий у наставников и наставников у них);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18487" cy="5797550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творческие группы (тема, проблема, выход);</a:t>
            </a:r>
          </a:p>
          <a:p>
            <a:pPr eaLnBrk="1" hangingPunct="1">
              <a:defRPr/>
            </a:pPr>
            <a:r>
              <a:rPr lang="ru-RU" dirty="0" smtClean="0"/>
              <a:t> повышение квалификации педагогов;</a:t>
            </a:r>
          </a:p>
          <a:p>
            <a:pPr eaLnBrk="1" hangingPunct="1">
              <a:defRPr/>
            </a:pPr>
            <a:r>
              <a:rPr lang="ru-RU" dirty="0" smtClean="0"/>
              <a:t> стенд «аттестация» или папка (документы: характеристика, критерий оценок, отчёты);</a:t>
            </a:r>
          </a:p>
          <a:p>
            <a:pPr eaLnBrk="1" hangingPunct="1">
              <a:defRPr/>
            </a:pPr>
            <a:r>
              <a:rPr lang="ru-RU" dirty="0" smtClean="0"/>
              <a:t> заключение экспертной группы; </a:t>
            </a:r>
          </a:p>
          <a:p>
            <a:pPr eaLnBrk="1" hangingPunct="1">
              <a:defRPr/>
            </a:pPr>
            <a:r>
              <a:rPr lang="ru-RU" dirty="0" smtClean="0"/>
              <a:t> </a:t>
            </a:r>
            <a:r>
              <a:rPr lang="ru-RU" dirty="0" err="1" smtClean="0"/>
              <a:t>портфолио</a:t>
            </a:r>
            <a:r>
              <a:rPr lang="ru-RU" dirty="0" smtClean="0"/>
              <a:t> на каждого воспитателя.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*</a:t>
            </a:r>
            <a:r>
              <a:rPr lang="ru-RU" i="1" dirty="0" smtClean="0"/>
              <a:t>Вся документация старшего воспитателя должна хранится в методкабинете или у заведующей ДОУ не менее 3-х лет.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навес">
  <a:themeElements>
    <a:clrScheme name="Занавес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Занавес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навес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навес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навес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23</TotalTime>
  <Words>252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Tahoma</vt:lpstr>
      <vt:lpstr>Arial</vt:lpstr>
      <vt:lpstr>Wingdings</vt:lpstr>
      <vt:lpstr>Calibri</vt:lpstr>
      <vt:lpstr>Занавес</vt:lpstr>
      <vt:lpstr>Рабочая документация старшего воспитателя ДОУ</vt:lpstr>
      <vt:lpstr>Перечень документов старшего воспитателя ДОУ: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документация старшего воспитателя ДОУ</dc:title>
  <dc:creator>User</dc:creator>
  <cp:lastModifiedBy>user</cp:lastModifiedBy>
  <cp:revision>3</cp:revision>
  <dcterms:created xsi:type="dcterms:W3CDTF">2010-04-21T12:15:02Z</dcterms:created>
  <dcterms:modified xsi:type="dcterms:W3CDTF">2015-07-23T05:31:13Z</dcterms:modified>
</cp:coreProperties>
</file>